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0" r:id="rId6"/>
    <p:sldId id="265" r:id="rId7"/>
    <p:sldId id="264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622713-476D-4B4D-877F-423FEB08151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9AE5168-B927-4DF7-9FE7-2F8225D36420}">
      <dgm:prSet phldrT="[Texto]"/>
      <dgm:spPr/>
      <dgm:t>
        <a:bodyPr/>
        <a:lstStyle/>
        <a:p>
          <a:r>
            <a:rPr lang="es-MX" dirty="0" smtClean="0"/>
            <a:t>NOVEDAD</a:t>
          </a:r>
          <a:endParaRPr lang="es-MX" dirty="0"/>
        </a:p>
      </dgm:t>
    </dgm:pt>
    <dgm:pt modelId="{31462C95-6C5B-496A-B2E8-7D84A82EDB9A}" type="parTrans" cxnId="{61F42A89-1FD8-400D-834E-87D3D3465238}">
      <dgm:prSet/>
      <dgm:spPr/>
      <dgm:t>
        <a:bodyPr/>
        <a:lstStyle/>
        <a:p>
          <a:endParaRPr lang="es-MX"/>
        </a:p>
      </dgm:t>
    </dgm:pt>
    <dgm:pt modelId="{5F8C7811-D2E2-475E-95F5-882C1276CA25}" type="sibTrans" cxnId="{61F42A89-1FD8-400D-834E-87D3D3465238}">
      <dgm:prSet/>
      <dgm:spPr/>
      <dgm:t>
        <a:bodyPr/>
        <a:lstStyle/>
        <a:p>
          <a:endParaRPr lang="es-MX"/>
        </a:p>
      </dgm:t>
    </dgm:pt>
    <dgm:pt modelId="{0F5D94AC-7575-413F-8D9E-B42278BDB7B9}">
      <dgm:prSet phldrT="[Texto]"/>
      <dgm:spPr/>
      <dgm:t>
        <a:bodyPr/>
        <a:lstStyle/>
        <a:p>
          <a:r>
            <a:rPr lang="es-MX" dirty="0" smtClean="0"/>
            <a:t>Todo aquello que no se encuentre en el estado de la técnica.</a:t>
          </a:r>
          <a:endParaRPr lang="es-MX" dirty="0"/>
        </a:p>
      </dgm:t>
    </dgm:pt>
    <dgm:pt modelId="{5BD97BB9-B350-4E8D-83E6-10D19014E685}" type="parTrans" cxnId="{CF2B7C4F-DC70-43ED-841A-1B2FBF9A1D14}">
      <dgm:prSet/>
      <dgm:spPr/>
      <dgm:t>
        <a:bodyPr/>
        <a:lstStyle/>
        <a:p>
          <a:endParaRPr lang="es-MX"/>
        </a:p>
      </dgm:t>
    </dgm:pt>
    <dgm:pt modelId="{3DBDAF48-DCBE-4462-8543-EAD310660C55}" type="sibTrans" cxnId="{CF2B7C4F-DC70-43ED-841A-1B2FBF9A1D14}">
      <dgm:prSet/>
      <dgm:spPr/>
      <dgm:t>
        <a:bodyPr/>
        <a:lstStyle/>
        <a:p>
          <a:endParaRPr lang="es-MX"/>
        </a:p>
      </dgm:t>
    </dgm:pt>
    <dgm:pt modelId="{4FECE22A-6EB5-41BD-A8DC-AE4568E88C7D}">
      <dgm:prSet phldrT="[Texto]"/>
      <dgm:spPr/>
      <dgm:t>
        <a:bodyPr/>
        <a:lstStyle/>
        <a:p>
          <a:r>
            <a:rPr lang="es-MX" dirty="0" smtClean="0"/>
            <a:t>ESTADO DE LA TÉCNICA</a:t>
          </a:r>
          <a:endParaRPr lang="es-MX" dirty="0"/>
        </a:p>
      </dgm:t>
    </dgm:pt>
    <dgm:pt modelId="{7CDA8D5D-DE71-4D6C-9454-EA07D74F2A58}" type="parTrans" cxnId="{F95715E3-3FAF-4A3E-A420-70E0DB07BDD8}">
      <dgm:prSet/>
      <dgm:spPr/>
      <dgm:t>
        <a:bodyPr/>
        <a:lstStyle/>
        <a:p>
          <a:endParaRPr lang="es-MX"/>
        </a:p>
      </dgm:t>
    </dgm:pt>
    <dgm:pt modelId="{06B2CECA-AA3A-4073-999C-6AC3AC8F43DA}" type="sibTrans" cxnId="{F95715E3-3FAF-4A3E-A420-70E0DB07BDD8}">
      <dgm:prSet/>
      <dgm:spPr/>
      <dgm:t>
        <a:bodyPr/>
        <a:lstStyle/>
        <a:p>
          <a:endParaRPr lang="es-MX"/>
        </a:p>
      </dgm:t>
    </dgm:pt>
    <dgm:pt modelId="{028AE5F8-B559-4409-9BD0-E4299183485B}">
      <dgm:prSet phldrT="[Texto]"/>
      <dgm:spPr/>
      <dgm:t>
        <a:bodyPr/>
        <a:lstStyle/>
        <a:p>
          <a:r>
            <a:rPr lang="es-MX" dirty="0" smtClean="0"/>
            <a:t>Conocimientos técnicos publicados por cualquier medio. </a:t>
          </a:r>
          <a:endParaRPr lang="es-MX" dirty="0"/>
        </a:p>
      </dgm:t>
    </dgm:pt>
    <dgm:pt modelId="{16401798-DC9E-477A-BD81-37C4BE0704FE}" type="parTrans" cxnId="{18E2C2DD-B87B-4DB0-A920-7791981D6E25}">
      <dgm:prSet/>
      <dgm:spPr/>
      <dgm:t>
        <a:bodyPr/>
        <a:lstStyle/>
        <a:p>
          <a:endParaRPr lang="es-MX"/>
        </a:p>
      </dgm:t>
    </dgm:pt>
    <dgm:pt modelId="{23AB1F2D-8FA6-4356-B5A3-020B30271C10}" type="sibTrans" cxnId="{18E2C2DD-B87B-4DB0-A920-7791981D6E25}">
      <dgm:prSet/>
      <dgm:spPr/>
      <dgm:t>
        <a:bodyPr/>
        <a:lstStyle/>
        <a:p>
          <a:endParaRPr lang="es-MX"/>
        </a:p>
      </dgm:t>
    </dgm:pt>
    <dgm:pt modelId="{2BCC38A6-1D55-488F-9F17-4C7AE10DC6E3}" type="pres">
      <dgm:prSet presAssocID="{40622713-476D-4B4D-877F-423FEB08151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DB1D7DFF-0E9C-4250-85A5-7F12F6F05DE6}" type="pres">
      <dgm:prSet presAssocID="{39AE5168-B927-4DF7-9FE7-2F8225D36420}" presName="linNode" presStyleCnt="0"/>
      <dgm:spPr/>
    </dgm:pt>
    <dgm:pt modelId="{3D44863B-2B0A-424E-A634-F8C18E0B5C43}" type="pres">
      <dgm:prSet presAssocID="{39AE5168-B927-4DF7-9FE7-2F8225D36420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3CC856B-F861-4844-B341-1195DECCD7F6}" type="pres">
      <dgm:prSet presAssocID="{39AE5168-B927-4DF7-9FE7-2F8225D36420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E86FECA-292A-44AD-9810-DB9AFCC75F9B}" type="pres">
      <dgm:prSet presAssocID="{5F8C7811-D2E2-475E-95F5-882C1276CA25}" presName="spacing" presStyleCnt="0"/>
      <dgm:spPr/>
    </dgm:pt>
    <dgm:pt modelId="{B1A472A9-E27D-4AA8-B548-96C5DE21F699}" type="pres">
      <dgm:prSet presAssocID="{4FECE22A-6EB5-41BD-A8DC-AE4568E88C7D}" presName="linNode" presStyleCnt="0"/>
      <dgm:spPr/>
    </dgm:pt>
    <dgm:pt modelId="{CFF3A79A-398A-478A-BED1-75A162405896}" type="pres">
      <dgm:prSet presAssocID="{4FECE22A-6EB5-41BD-A8DC-AE4568E88C7D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8B7DC21-E6E2-4616-A157-532DAB97AF90}" type="pres">
      <dgm:prSet presAssocID="{4FECE22A-6EB5-41BD-A8DC-AE4568E88C7D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03123FF-7AF4-4C10-AB4A-9018F2879BF5}" type="presOf" srcId="{0F5D94AC-7575-413F-8D9E-B42278BDB7B9}" destId="{A3CC856B-F861-4844-B341-1195DECCD7F6}" srcOrd="0" destOrd="0" presId="urn:microsoft.com/office/officeart/2005/8/layout/vList6"/>
    <dgm:cxn modelId="{CF2B7C4F-DC70-43ED-841A-1B2FBF9A1D14}" srcId="{39AE5168-B927-4DF7-9FE7-2F8225D36420}" destId="{0F5D94AC-7575-413F-8D9E-B42278BDB7B9}" srcOrd="0" destOrd="0" parTransId="{5BD97BB9-B350-4E8D-83E6-10D19014E685}" sibTransId="{3DBDAF48-DCBE-4462-8543-EAD310660C55}"/>
    <dgm:cxn modelId="{6DABF9A0-2BFF-4F21-A0AD-614D02A03A1F}" type="presOf" srcId="{39AE5168-B927-4DF7-9FE7-2F8225D36420}" destId="{3D44863B-2B0A-424E-A634-F8C18E0B5C43}" srcOrd="0" destOrd="0" presId="urn:microsoft.com/office/officeart/2005/8/layout/vList6"/>
    <dgm:cxn modelId="{BFA36E74-7A18-4535-AE02-2D561371FB07}" type="presOf" srcId="{4FECE22A-6EB5-41BD-A8DC-AE4568E88C7D}" destId="{CFF3A79A-398A-478A-BED1-75A162405896}" srcOrd="0" destOrd="0" presId="urn:microsoft.com/office/officeart/2005/8/layout/vList6"/>
    <dgm:cxn modelId="{56D75A99-A934-41B2-B960-94535E4F34BE}" type="presOf" srcId="{40622713-476D-4B4D-877F-423FEB081519}" destId="{2BCC38A6-1D55-488F-9F17-4C7AE10DC6E3}" srcOrd="0" destOrd="0" presId="urn:microsoft.com/office/officeart/2005/8/layout/vList6"/>
    <dgm:cxn modelId="{18E2C2DD-B87B-4DB0-A920-7791981D6E25}" srcId="{4FECE22A-6EB5-41BD-A8DC-AE4568E88C7D}" destId="{028AE5F8-B559-4409-9BD0-E4299183485B}" srcOrd="0" destOrd="0" parTransId="{16401798-DC9E-477A-BD81-37C4BE0704FE}" sibTransId="{23AB1F2D-8FA6-4356-B5A3-020B30271C10}"/>
    <dgm:cxn modelId="{63952DDD-4363-46E5-A453-E7A8ADB2EB2F}" type="presOf" srcId="{028AE5F8-B559-4409-9BD0-E4299183485B}" destId="{88B7DC21-E6E2-4616-A157-532DAB97AF90}" srcOrd="0" destOrd="0" presId="urn:microsoft.com/office/officeart/2005/8/layout/vList6"/>
    <dgm:cxn modelId="{61F42A89-1FD8-400D-834E-87D3D3465238}" srcId="{40622713-476D-4B4D-877F-423FEB081519}" destId="{39AE5168-B927-4DF7-9FE7-2F8225D36420}" srcOrd="0" destOrd="0" parTransId="{31462C95-6C5B-496A-B2E8-7D84A82EDB9A}" sibTransId="{5F8C7811-D2E2-475E-95F5-882C1276CA25}"/>
    <dgm:cxn modelId="{F95715E3-3FAF-4A3E-A420-70E0DB07BDD8}" srcId="{40622713-476D-4B4D-877F-423FEB081519}" destId="{4FECE22A-6EB5-41BD-A8DC-AE4568E88C7D}" srcOrd="1" destOrd="0" parTransId="{7CDA8D5D-DE71-4D6C-9454-EA07D74F2A58}" sibTransId="{06B2CECA-AA3A-4073-999C-6AC3AC8F43DA}"/>
    <dgm:cxn modelId="{F6949100-247F-4800-BF7E-33B93B9EC0F7}" type="presParOf" srcId="{2BCC38A6-1D55-488F-9F17-4C7AE10DC6E3}" destId="{DB1D7DFF-0E9C-4250-85A5-7F12F6F05DE6}" srcOrd="0" destOrd="0" presId="urn:microsoft.com/office/officeart/2005/8/layout/vList6"/>
    <dgm:cxn modelId="{F6A754FA-0BFF-4312-ADD2-622B9140D405}" type="presParOf" srcId="{DB1D7DFF-0E9C-4250-85A5-7F12F6F05DE6}" destId="{3D44863B-2B0A-424E-A634-F8C18E0B5C43}" srcOrd="0" destOrd="0" presId="urn:microsoft.com/office/officeart/2005/8/layout/vList6"/>
    <dgm:cxn modelId="{4BCA2669-D3B5-4F53-972F-B55AFCAD3F36}" type="presParOf" srcId="{DB1D7DFF-0E9C-4250-85A5-7F12F6F05DE6}" destId="{A3CC856B-F861-4844-B341-1195DECCD7F6}" srcOrd="1" destOrd="0" presId="urn:microsoft.com/office/officeart/2005/8/layout/vList6"/>
    <dgm:cxn modelId="{9B6D3E83-60E5-453B-B5F6-9267ECF2E8A3}" type="presParOf" srcId="{2BCC38A6-1D55-488F-9F17-4C7AE10DC6E3}" destId="{3E86FECA-292A-44AD-9810-DB9AFCC75F9B}" srcOrd="1" destOrd="0" presId="urn:microsoft.com/office/officeart/2005/8/layout/vList6"/>
    <dgm:cxn modelId="{8BA3F4DE-730D-4575-BA5C-3537C233DF23}" type="presParOf" srcId="{2BCC38A6-1D55-488F-9F17-4C7AE10DC6E3}" destId="{B1A472A9-E27D-4AA8-B548-96C5DE21F699}" srcOrd="2" destOrd="0" presId="urn:microsoft.com/office/officeart/2005/8/layout/vList6"/>
    <dgm:cxn modelId="{E08BC20B-99B9-4344-8FD4-240C39341977}" type="presParOf" srcId="{B1A472A9-E27D-4AA8-B548-96C5DE21F699}" destId="{CFF3A79A-398A-478A-BED1-75A162405896}" srcOrd="0" destOrd="0" presId="urn:microsoft.com/office/officeart/2005/8/layout/vList6"/>
    <dgm:cxn modelId="{AC5C478F-496B-4298-9C6C-F4F4FB87C5B2}" type="presParOf" srcId="{B1A472A9-E27D-4AA8-B548-96C5DE21F699}" destId="{88B7DC21-E6E2-4616-A157-532DAB97AF9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622713-476D-4B4D-877F-423FEB08151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9AE5168-B927-4DF7-9FE7-2F8225D36420}">
      <dgm:prSet phldrT="[Texto]"/>
      <dgm:spPr/>
      <dgm:t>
        <a:bodyPr/>
        <a:lstStyle/>
        <a:p>
          <a:r>
            <a:rPr lang="es-MX" dirty="0" smtClean="0"/>
            <a:t>ACTIVIDAD INVENTIVA</a:t>
          </a:r>
          <a:endParaRPr lang="es-MX" dirty="0"/>
        </a:p>
      </dgm:t>
    </dgm:pt>
    <dgm:pt modelId="{31462C95-6C5B-496A-B2E8-7D84A82EDB9A}" type="parTrans" cxnId="{61F42A89-1FD8-400D-834E-87D3D3465238}">
      <dgm:prSet/>
      <dgm:spPr/>
      <dgm:t>
        <a:bodyPr/>
        <a:lstStyle/>
        <a:p>
          <a:endParaRPr lang="es-MX"/>
        </a:p>
      </dgm:t>
    </dgm:pt>
    <dgm:pt modelId="{5F8C7811-D2E2-475E-95F5-882C1276CA25}" type="sibTrans" cxnId="{61F42A89-1FD8-400D-834E-87D3D3465238}">
      <dgm:prSet/>
      <dgm:spPr/>
      <dgm:t>
        <a:bodyPr/>
        <a:lstStyle/>
        <a:p>
          <a:endParaRPr lang="es-MX"/>
        </a:p>
      </dgm:t>
    </dgm:pt>
    <dgm:pt modelId="{0F5D94AC-7575-413F-8D9E-B42278BDB7B9}">
      <dgm:prSet phldrT="[Texto]"/>
      <dgm:spPr/>
      <dgm:t>
        <a:bodyPr/>
        <a:lstStyle/>
        <a:p>
          <a:r>
            <a:rPr lang="es-MX" dirty="0" smtClean="0"/>
            <a:t>Proceso creativo de la invención, no deben deducirse los resultados de manera evidente. </a:t>
          </a:r>
          <a:endParaRPr lang="es-MX" dirty="0"/>
        </a:p>
      </dgm:t>
    </dgm:pt>
    <dgm:pt modelId="{5BD97BB9-B350-4E8D-83E6-10D19014E685}" type="parTrans" cxnId="{CF2B7C4F-DC70-43ED-841A-1B2FBF9A1D14}">
      <dgm:prSet/>
      <dgm:spPr/>
      <dgm:t>
        <a:bodyPr/>
        <a:lstStyle/>
        <a:p>
          <a:endParaRPr lang="es-MX"/>
        </a:p>
      </dgm:t>
    </dgm:pt>
    <dgm:pt modelId="{3DBDAF48-DCBE-4462-8543-EAD310660C55}" type="sibTrans" cxnId="{CF2B7C4F-DC70-43ED-841A-1B2FBF9A1D14}">
      <dgm:prSet/>
      <dgm:spPr/>
      <dgm:t>
        <a:bodyPr/>
        <a:lstStyle/>
        <a:p>
          <a:endParaRPr lang="es-MX"/>
        </a:p>
      </dgm:t>
    </dgm:pt>
    <dgm:pt modelId="{4FECE22A-6EB5-41BD-A8DC-AE4568E88C7D}">
      <dgm:prSet phldrT="[Texto]"/>
      <dgm:spPr/>
      <dgm:t>
        <a:bodyPr/>
        <a:lstStyle/>
        <a:p>
          <a:r>
            <a:rPr lang="es-MX" dirty="0" smtClean="0"/>
            <a:t>APLICACIÓN INDUSTRIAL</a:t>
          </a:r>
          <a:endParaRPr lang="es-MX" dirty="0"/>
        </a:p>
      </dgm:t>
    </dgm:pt>
    <dgm:pt modelId="{7CDA8D5D-DE71-4D6C-9454-EA07D74F2A58}" type="parTrans" cxnId="{F95715E3-3FAF-4A3E-A420-70E0DB07BDD8}">
      <dgm:prSet/>
      <dgm:spPr/>
      <dgm:t>
        <a:bodyPr/>
        <a:lstStyle/>
        <a:p>
          <a:endParaRPr lang="es-MX"/>
        </a:p>
      </dgm:t>
    </dgm:pt>
    <dgm:pt modelId="{06B2CECA-AA3A-4073-999C-6AC3AC8F43DA}" type="sibTrans" cxnId="{F95715E3-3FAF-4A3E-A420-70E0DB07BDD8}">
      <dgm:prSet/>
      <dgm:spPr/>
      <dgm:t>
        <a:bodyPr/>
        <a:lstStyle/>
        <a:p>
          <a:endParaRPr lang="es-MX"/>
        </a:p>
      </dgm:t>
    </dgm:pt>
    <dgm:pt modelId="{028AE5F8-B559-4409-9BD0-E4299183485B}">
      <dgm:prSet phldrT="[Texto]"/>
      <dgm:spPr/>
      <dgm:t>
        <a:bodyPr/>
        <a:lstStyle/>
        <a:p>
          <a:r>
            <a:rPr lang="es-MX" dirty="0" smtClean="0"/>
            <a:t>La posibilidad de comercializar el producto o de utilizarlo en una rama industrial económica.</a:t>
          </a:r>
          <a:endParaRPr lang="es-MX" dirty="0"/>
        </a:p>
      </dgm:t>
    </dgm:pt>
    <dgm:pt modelId="{16401798-DC9E-477A-BD81-37C4BE0704FE}" type="parTrans" cxnId="{18E2C2DD-B87B-4DB0-A920-7791981D6E25}">
      <dgm:prSet/>
      <dgm:spPr/>
      <dgm:t>
        <a:bodyPr/>
        <a:lstStyle/>
        <a:p>
          <a:endParaRPr lang="es-MX"/>
        </a:p>
      </dgm:t>
    </dgm:pt>
    <dgm:pt modelId="{23AB1F2D-8FA6-4356-B5A3-020B30271C10}" type="sibTrans" cxnId="{18E2C2DD-B87B-4DB0-A920-7791981D6E25}">
      <dgm:prSet/>
      <dgm:spPr/>
      <dgm:t>
        <a:bodyPr/>
        <a:lstStyle/>
        <a:p>
          <a:endParaRPr lang="es-MX"/>
        </a:p>
      </dgm:t>
    </dgm:pt>
    <dgm:pt modelId="{2BCC38A6-1D55-488F-9F17-4C7AE10DC6E3}" type="pres">
      <dgm:prSet presAssocID="{40622713-476D-4B4D-877F-423FEB08151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DB1D7DFF-0E9C-4250-85A5-7F12F6F05DE6}" type="pres">
      <dgm:prSet presAssocID="{39AE5168-B927-4DF7-9FE7-2F8225D36420}" presName="linNode" presStyleCnt="0"/>
      <dgm:spPr/>
    </dgm:pt>
    <dgm:pt modelId="{3D44863B-2B0A-424E-A634-F8C18E0B5C43}" type="pres">
      <dgm:prSet presAssocID="{39AE5168-B927-4DF7-9FE7-2F8225D36420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3CC856B-F861-4844-B341-1195DECCD7F6}" type="pres">
      <dgm:prSet presAssocID="{39AE5168-B927-4DF7-9FE7-2F8225D36420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E86FECA-292A-44AD-9810-DB9AFCC75F9B}" type="pres">
      <dgm:prSet presAssocID="{5F8C7811-D2E2-475E-95F5-882C1276CA25}" presName="spacing" presStyleCnt="0"/>
      <dgm:spPr/>
    </dgm:pt>
    <dgm:pt modelId="{B1A472A9-E27D-4AA8-B548-96C5DE21F699}" type="pres">
      <dgm:prSet presAssocID="{4FECE22A-6EB5-41BD-A8DC-AE4568E88C7D}" presName="linNode" presStyleCnt="0"/>
      <dgm:spPr/>
    </dgm:pt>
    <dgm:pt modelId="{CFF3A79A-398A-478A-BED1-75A162405896}" type="pres">
      <dgm:prSet presAssocID="{4FECE22A-6EB5-41BD-A8DC-AE4568E88C7D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8B7DC21-E6E2-4616-A157-532DAB97AF90}" type="pres">
      <dgm:prSet presAssocID="{4FECE22A-6EB5-41BD-A8DC-AE4568E88C7D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F2B7C4F-DC70-43ED-841A-1B2FBF9A1D14}" srcId="{39AE5168-B927-4DF7-9FE7-2F8225D36420}" destId="{0F5D94AC-7575-413F-8D9E-B42278BDB7B9}" srcOrd="0" destOrd="0" parTransId="{5BD97BB9-B350-4E8D-83E6-10D19014E685}" sibTransId="{3DBDAF48-DCBE-4462-8543-EAD310660C55}"/>
    <dgm:cxn modelId="{34129ECF-A957-4C3B-B884-BC7404F99F7F}" type="presOf" srcId="{39AE5168-B927-4DF7-9FE7-2F8225D36420}" destId="{3D44863B-2B0A-424E-A634-F8C18E0B5C43}" srcOrd="0" destOrd="0" presId="urn:microsoft.com/office/officeart/2005/8/layout/vList6"/>
    <dgm:cxn modelId="{8E83AA8C-EF5D-4F22-8056-5871950CC0F1}" type="presOf" srcId="{0F5D94AC-7575-413F-8D9E-B42278BDB7B9}" destId="{A3CC856B-F861-4844-B341-1195DECCD7F6}" srcOrd="0" destOrd="0" presId="urn:microsoft.com/office/officeart/2005/8/layout/vList6"/>
    <dgm:cxn modelId="{4C333A75-4115-4356-AA22-652D9FB96447}" type="presOf" srcId="{40622713-476D-4B4D-877F-423FEB081519}" destId="{2BCC38A6-1D55-488F-9F17-4C7AE10DC6E3}" srcOrd="0" destOrd="0" presId="urn:microsoft.com/office/officeart/2005/8/layout/vList6"/>
    <dgm:cxn modelId="{3B6CB864-3666-4DC1-9E6E-B419667941A5}" type="presOf" srcId="{028AE5F8-B559-4409-9BD0-E4299183485B}" destId="{88B7DC21-E6E2-4616-A157-532DAB97AF90}" srcOrd="0" destOrd="0" presId="urn:microsoft.com/office/officeart/2005/8/layout/vList6"/>
    <dgm:cxn modelId="{18E2C2DD-B87B-4DB0-A920-7791981D6E25}" srcId="{4FECE22A-6EB5-41BD-A8DC-AE4568E88C7D}" destId="{028AE5F8-B559-4409-9BD0-E4299183485B}" srcOrd="0" destOrd="0" parTransId="{16401798-DC9E-477A-BD81-37C4BE0704FE}" sibTransId="{23AB1F2D-8FA6-4356-B5A3-020B30271C10}"/>
    <dgm:cxn modelId="{61F42A89-1FD8-400D-834E-87D3D3465238}" srcId="{40622713-476D-4B4D-877F-423FEB081519}" destId="{39AE5168-B927-4DF7-9FE7-2F8225D36420}" srcOrd="0" destOrd="0" parTransId="{31462C95-6C5B-496A-B2E8-7D84A82EDB9A}" sibTransId="{5F8C7811-D2E2-475E-95F5-882C1276CA25}"/>
    <dgm:cxn modelId="{F95715E3-3FAF-4A3E-A420-70E0DB07BDD8}" srcId="{40622713-476D-4B4D-877F-423FEB081519}" destId="{4FECE22A-6EB5-41BD-A8DC-AE4568E88C7D}" srcOrd="1" destOrd="0" parTransId="{7CDA8D5D-DE71-4D6C-9454-EA07D74F2A58}" sibTransId="{06B2CECA-AA3A-4073-999C-6AC3AC8F43DA}"/>
    <dgm:cxn modelId="{639B7C64-C950-44AE-B962-66A9878A1207}" type="presOf" srcId="{4FECE22A-6EB5-41BD-A8DC-AE4568E88C7D}" destId="{CFF3A79A-398A-478A-BED1-75A162405896}" srcOrd="0" destOrd="0" presId="urn:microsoft.com/office/officeart/2005/8/layout/vList6"/>
    <dgm:cxn modelId="{E9410935-48E0-485B-BBE4-6517A30F4B5C}" type="presParOf" srcId="{2BCC38A6-1D55-488F-9F17-4C7AE10DC6E3}" destId="{DB1D7DFF-0E9C-4250-85A5-7F12F6F05DE6}" srcOrd="0" destOrd="0" presId="urn:microsoft.com/office/officeart/2005/8/layout/vList6"/>
    <dgm:cxn modelId="{FA9F4460-B87B-4966-AFBD-F1C4AFD1ACC4}" type="presParOf" srcId="{DB1D7DFF-0E9C-4250-85A5-7F12F6F05DE6}" destId="{3D44863B-2B0A-424E-A634-F8C18E0B5C43}" srcOrd="0" destOrd="0" presId="urn:microsoft.com/office/officeart/2005/8/layout/vList6"/>
    <dgm:cxn modelId="{BC0DECD9-A0A4-457D-95EA-745D2234D8C1}" type="presParOf" srcId="{DB1D7DFF-0E9C-4250-85A5-7F12F6F05DE6}" destId="{A3CC856B-F861-4844-B341-1195DECCD7F6}" srcOrd="1" destOrd="0" presId="urn:microsoft.com/office/officeart/2005/8/layout/vList6"/>
    <dgm:cxn modelId="{52A09F25-1802-419D-B072-8C4F65D35930}" type="presParOf" srcId="{2BCC38A6-1D55-488F-9F17-4C7AE10DC6E3}" destId="{3E86FECA-292A-44AD-9810-DB9AFCC75F9B}" srcOrd="1" destOrd="0" presId="urn:microsoft.com/office/officeart/2005/8/layout/vList6"/>
    <dgm:cxn modelId="{B6124EEC-68C8-4403-8BE8-DEF7091994ED}" type="presParOf" srcId="{2BCC38A6-1D55-488F-9F17-4C7AE10DC6E3}" destId="{B1A472A9-E27D-4AA8-B548-96C5DE21F699}" srcOrd="2" destOrd="0" presId="urn:microsoft.com/office/officeart/2005/8/layout/vList6"/>
    <dgm:cxn modelId="{FD402796-60BB-4C9E-96B8-7F775EC2F0B4}" type="presParOf" srcId="{B1A472A9-E27D-4AA8-B548-96C5DE21F699}" destId="{CFF3A79A-398A-478A-BED1-75A162405896}" srcOrd="0" destOrd="0" presId="urn:microsoft.com/office/officeart/2005/8/layout/vList6"/>
    <dgm:cxn modelId="{796A5741-EC82-4E78-A24D-02C07D785A16}" type="presParOf" srcId="{B1A472A9-E27D-4AA8-B548-96C5DE21F699}" destId="{88B7DC21-E6E2-4616-A157-532DAB97AF9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CC856B-F861-4844-B341-1195DECCD7F6}">
      <dsp:nvSpPr>
        <dsp:cNvPr id="0" name=""/>
        <dsp:cNvSpPr/>
      </dsp:nvSpPr>
      <dsp:spPr>
        <a:xfrm>
          <a:off x="2999739" y="254"/>
          <a:ext cx="4499610" cy="99415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200" kern="1200" dirty="0" smtClean="0"/>
            <a:t>Todo aquello que no se encuentre en el estado de la técnica.</a:t>
          </a:r>
          <a:endParaRPr lang="es-MX" sz="2200" kern="1200" dirty="0"/>
        </a:p>
      </dsp:txBody>
      <dsp:txXfrm>
        <a:off x="2999739" y="124523"/>
        <a:ext cx="4126803" cy="745615"/>
      </dsp:txXfrm>
    </dsp:sp>
    <dsp:sp modelId="{3D44863B-2B0A-424E-A634-F8C18E0B5C43}">
      <dsp:nvSpPr>
        <dsp:cNvPr id="0" name=""/>
        <dsp:cNvSpPr/>
      </dsp:nvSpPr>
      <dsp:spPr>
        <a:xfrm>
          <a:off x="0" y="254"/>
          <a:ext cx="2999740" cy="9941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NOVEDAD</a:t>
          </a:r>
          <a:endParaRPr lang="es-MX" sz="2900" kern="1200" dirty="0"/>
        </a:p>
      </dsp:txBody>
      <dsp:txXfrm>
        <a:off x="48531" y="48785"/>
        <a:ext cx="2902678" cy="897091"/>
      </dsp:txXfrm>
    </dsp:sp>
    <dsp:sp modelId="{88B7DC21-E6E2-4616-A157-532DAB97AF90}">
      <dsp:nvSpPr>
        <dsp:cNvPr id="0" name=""/>
        <dsp:cNvSpPr/>
      </dsp:nvSpPr>
      <dsp:spPr>
        <a:xfrm>
          <a:off x="2999739" y="1093823"/>
          <a:ext cx="4499610" cy="99415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200" kern="1200" dirty="0" smtClean="0"/>
            <a:t>Conocimientos técnicos publicados por cualquier medio. </a:t>
          </a:r>
          <a:endParaRPr lang="es-MX" sz="2200" kern="1200" dirty="0"/>
        </a:p>
      </dsp:txBody>
      <dsp:txXfrm>
        <a:off x="2999739" y="1218092"/>
        <a:ext cx="4126803" cy="745615"/>
      </dsp:txXfrm>
    </dsp:sp>
    <dsp:sp modelId="{CFF3A79A-398A-478A-BED1-75A162405896}">
      <dsp:nvSpPr>
        <dsp:cNvPr id="0" name=""/>
        <dsp:cNvSpPr/>
      </dsp:nvSpPr>
      <dsp:spPr>
        <a:xfrm>
          <a:off x="0" y="1093823"/>
          <a:ext cx="2999740" cy="9941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ESTADO DE LA TÉCNICA</a:t>
          </a:r>
          <a:endParaRPr lang="es-MX" sz="2900" kern="1200" dirty="0"/>
        </a:p>
      </dsp:txBody>
      <dsp:txXfrm>
        <a:off x="48531" y="1142354"/>
        <a:ext cx="2902678" cy="8970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CC856B-F861-4844-B341-1195DECCD7F6}">
      <dsp:nvSpPr>
        <dsp:cNvPr id="0" name=""/>
        <dsp:cNvSpPr/>
      </dsp:nvSpPr>
      <dsp:spPr>
        <a:xfrm>
          <a:off x="2999739" y="263"/>
          <a:ext cx="4499610" cy="10284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kern="1200" dirty="0" smtClean="0"/>
            <a:t>Proceso creativo de la invención, no deben deducirse los resultados de manera evidente. </a:t>
          </a:r>
          <a:endParaRPr lang="es-MX" sz="1800" kern="1200" dirty="0"/>
        </a:p>
      </dsp:txBody>
      <dsp:txXfrm>
        <a:off x="2999739" y="128817"/>
        <a:ext cx="4113947" cy="771326"/>
      </dsp:txXfrm>
    </dsp:sp>
    <dsp:sp modelId="{3D44863B-2B0A-424E-A634-F8C18E0B5C43}">
      <dsp:nvSpPr>
        <dsp:cNvPr id="0" name=""/>
        <dsp:cNvSpPr/>
      </dsp:nvSpPr>
      <dsp:spPr>
        <a:xfrm>
          <a:off x="0" y="263"/>
          <a:ext cx="2999740" cy="10284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ACTIVIDAD INVENTIVA</a:t>
          </a:r>
          <a:endParaRPr lang="es-MX" sz="3000" kern="1200" dirty="0"/>
        </a:p>
      </dsp:txBody>
      <dsp:txXfrm>
        <a:off x="50204" y="50467"/>
        <a:ext cx="2899332" cy="928026"/>
      </dsp:txXfrm>
    </dsp:sp>
    <dsp:sp modelId="{88B7DC21-E6E2-4616-A157-532DAB97AF90}">
      <dsp:nvSpPr>
        <dsp:cNvPr id="0" name=""/>
        <dsp:cNvSpPr/>
      </dsp:nvSpPr>
      <dsp:spPr>
        <a:xfrm>
          <a:off x="2999739" y="1131541"/>
          <a:ext cx="4499610" cy="10284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kern="1200" dirty="0" smtClean="0"/>
            <a:t>La posibilidad de comercializar el producto o de utilizarlo en una rama industrial económica.</a:t>
          </a:r>
          <a:endParaRPr lang="es-MX" sz="1800" kern="1200" dirty="0"/>
        </a:p>
      </dsp:txBody>
      <dsp:txXfrm>
        <a:off x="2999739" y="1260095"/>
        <a:ext cx="4113947" cy="771326"/>
      </dsp:txXfrm>
    </dsp:sp>
    <dsp:sp modelId="{CFF3A79A-398A-478A-BED1-75A162405896}">
      <dsp:nvSpPr>
        <dsp:cNvPr id="0" name=""/>
        <dsp:cNvSpPr/>
      </dsp:nvSpPr>
      <dsp:spPr>
        <a:xfrm>
          <a:off x="0" y="1131541"/>
          <a:ext cx="2999740" cy="10284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APLICACIÓN INDUSTRIAL</a:t>
          </a:r>
          <a:endParaRPr lang="es-MX" sz="3000" kern="1200" dirty="0"/>
        </a:p>
      </dsp:txBody>
      <dsp:txXfrm>
        <a:off x="50204" y="1181745"/>
        <a:ext cx="2899332" cy="9280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43305A-7A51-4B69-8FC7-75532C2F39C7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AE83E1-917E-4CC6-AAD8-CD7D69A5482D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43305A-7A51-4B69-8FC7-75532C2F39C7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AE83E1-917E-4CC6-AAD8-CD7D69A548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43305A-7A51-4B69-8FC7-75532C2F39C7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AE83E1-917E-4CC6-AAD8-CD7D69A5482D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43305A-7A51-4B69-8FC7-75532C2F39C7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AE83E1-917E-4CC6-AAD8-CD7D69A548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43305A-7A51-4B69-8FC7-75532C2F39C7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AE83E1-917E-4CC6-AAD8-CD7D69A548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43305A-7A51-4B69-8FC7-75532C2F39C7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AE83E1-917E-4CC6-AAD8-CD7D69A548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43305A-7A51-4B69-8FC7-75532C2F39C7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AE83E1-917E-4CC6-AAD8-CD7D69A5482D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43305A-7A51-4B69-8FC7-75532C2F39C7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AE83E1-917E-4CC6-AAD8-CD7D69A548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43305A-7A51-4B69-8FC7-75532C2F39C7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AE83E1-917E-4CC6-AAD8-CD7D69A5482D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43305A-7A51-4B69-8FC7-75532C2F39C7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AE83E1-917E-4CC6-AAD8-CD7D69A548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43305A-7A51-4B69-8FC7-75532C2F39C7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AE83E1-917E-4CC6-AAD8-CD7D69A548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343305A-7A51-4B69-8FC7-75532C2F39C7}" type="datetimeFigureOut">
              <a:rPr lang="es-MX" smtClean="0"/>
              <a:t>24/05/2016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MX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CAE83E1-917E-4CC6-AAD8-CD7D69A5482D}" type="slidenum">
              <a:rPr lang="es-MX" smtClean="0"/>
              <a:t>‹Nº›</a:t>
            </a:fld>
            <a:endParaRPr lang="es-MX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REGISTRO DE PATENTES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ANTE EL IMPI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11437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¿QUÉ ES UNA PATENTE?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Es el derecho de exclusividad que otorga el Estado sobre una invención.</a:t>
            </a:r>
          </a:p>
          <a:p>
            <a:r>
              <a:rPr lang="es-MX" dirty="0" smtClean="0"/>
              <a:t>Una invención patentable son: productos, procesos o usos de creación humana que cumplan con:</a:t>
            </a:r>
          </a:p>
          <a:p>
            <a:pPr marL="82296" indent="0">
              <a:buNone/>
            </a:pPr>
            <a:r>
              <a:rPr lang="es-MX" dirty="0" smtClean="0"/>
              <a:t>-Novedad</a:t>
            </a:r>
          </a:p>
          <a:p>
            <a:pPr marL="82296" indent="0">
              <a:buNone/>
            </a:pPr>
            <a:r>
              <a:rPr lang="es-MX" dirty="0" smtClean="0"/>
              <a:t>-Estado de la técnica</a:t>
            </a:r>
          </a:p>
          <a:p>
            <a:pPr marL="82296" indent="0">
              <a:buNone/>
            </a:pPr>
            <a:r>
              <a:rPr lang="es-MX" dirty="0" smtClean="0"/>
              <a:t>-Actividad inventiva</a:t>
            </a:r>
          </a:p>
          <a:p>
            <a:pPr marL="82296" indent="0">
              <a:buNone/>
            </a:pPr>
            <a:r>
              <a:rPr lang="es-MX" dirty="0" smtClean="0"/>
              <a:t>-Aplicación industrial</a:t>
            </a:r>
          </a:p>
          <a:p>
            <a:endParaRPr lang="es-MX" dirty="0"/>
          </a:p>
          <a:p>
            <a:pPr marL="82296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97591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REQUISITOS DE PATENTABILIDAD</a:t>
            </a:r>
            <a:endParaRPr lang="es-MX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121731"/>
              </p:ext>
            </p:extLst>
          </p:nvPr>
        </p:nvGraphicFramePr>
        <p:xfrm>
          <a:off x="1403648" y="1628800"/>
          <a:ext cx="7499350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5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641369"/>
              </p:ext>
            </p:extLst>
          </p:nvPr>
        </p:nvGraphicFramePr>
        <p:xfrm>
          <a:off x="1403648" y="3933056"/>
          <a:ext cx="7499350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50159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¿QUÉ NO SE PUEDE PATENTAR?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Los </a:t>
            </a:r>
            <a:r>
              <a:rPr lang="es-MX" dirty="0"/>
              <a:t>procesos esencialmente biológicos para la producción, reproducción y propagación de plantas y animales; </a:t>
            </a:r>
            <a:endParaRPr lang="es-MX" dirty="0" smtClean="0"/>
          </a:p>
          <a:p>
            <a:r>
              <a:rPr lang="es-MX" dirty="0" smtClean="0"/>
              <a:t>El </a:t>
            </a:r>
            <a:r>
              <a:rPr lang="es-MX" dirty="0"/>
              <a:t>material biológico y genético tal como se encuentran en la naturaleza; </a:t>
            </a:r>
            <a:endParaRPr lang="es-MX" dirty="0" smtClean="0"/>
          </a:p>
          <a:p>
            <a:r>
              <a:rPr lang="es-MX" dirty="0" smtClean="0"/>
              <a:t>Las </a:t>
            </a:r>
            <a:r>
              <a:rPr lang="es-MX" dirty="0"/>
              <a:t>razas </a:t>
            </a:r>
            <a:r>
              <a:rPr lang="es-MX" dirty="0" smtClean="0"/>
              <a:t>animales;</a:t>
            </a:r>
          </a:p>
          <a:p>
            <a:r>
              <a:rPr lang="es-MX" dirty="0" smtClean="0"/>
              <a:t>El </a:t>
            </a:r>
            <a:r>
              <a:rPr lang="es-MX" dirty="0"/>
              <a:t>cuerpo humano y las partes vivas que lo componen, y </a:t>
            </a:r>
            <a:endParaRPr lang="es-MX" dirty="0" smtClean="0"/>
          </a:p>
          <a:p>
            <a:r>
              <a:rPr lang="es-MX" dirty="0" smtClean="0"/>
              <a:t>Las </a:t>
            </a:r>
            <a:r>
              <a:rPr lang="es-MX" dirty="0"/>
              <a:t>variedades vegetales</a:t>
            </a:r>
          </a:p>
        </p:txBody>
      </p:sp>
    </p:spTree>
    <p:extLst>
      <p:ext uri="{BB962C8B-B14F-4D97-AF65-F5344CB8AC3E}">
        <p14:creationId xmlns:p14="http://schemas.microsoft.com/office/powerpoint/2010/main" val="92164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ANTES DE INICIAR EL TRÁMITE…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MX" dirty="0" smtClean="0"/>
              <a:t>Se debe realizar una búsqueda de información tecnológica para saber si efectivamente estamos frente algo novedoso.</a:t>
            </a:r>
          </a:p>
          <a:p>
            <a:pPr algn="just"/>
            <a:r>
              <a:rPr lang="es-MX" dirty="0" smtClean="0"/>
              <a:t>La búsqueda se realiza a través del Centro de </a:t>
            </a:r>
            <a:r>
              <a:rPr lang="es-MX" dirty="0"/>
              <a:t>Información Tecnológica: </a:t>
            </a:r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http://www.pymetec.gob.mx/buscador/simple_html.php</a:t>
            </a:r>
            <a:endParaRPr lang="es-MX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s-MX" dirty="0" smtClean="0"/>
              <a:t>Lo arrojado en la búsqueda servirá para elaborar el capítulo de antecedentes.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43676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90066"/>
          </a:xfrm>
        </p:spPr>
        <p:txBody>
          <a:bodyPr>
            <a:normAutofit/>
          </a:bodyPr>
          <a:lstStyle/>
          <a:p>
            <a:pPr algn="ctr"/>
            <a:r>
              <a:rPr lang="es-MX" sz="2400" dirty="0" smtClean="0"/>
              <a:t>DOCUMENTOS NECESARIOS PARA EL REGISTRO</a:t>
            </a:r>
            <a:endParaRPr lang="es-MX" sz="24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836712"/>
            <a:ext cx="5312473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68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4510"/>
            <a:ext cx="4241350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515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PRODEDIMIENTO</a:t>
            </a:r>
            <a:br>
              <a:rPr lang="es-MX" dirty="0" smtClean="0"/>
            </a:br>
            <a:endParaRPr lang="es-MX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24944"/>
            <a:ext cx="8100392" cy="1831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567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IMPORTANTE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 smtClean="0"/>
              <a:t>La protección de la patente solamente será válida en México. En caso de querer proteger la invención en otro lugar, deberá registrarse también en el país de interés.</a:t>
            </a:r>
          </a:p>
          <a:p>
            <a:r>
              <a:rPr lang="es-MX" dirty="0" smtClean="0"/>
              <a:t>Se puede solicitar una protección internacional a través del Convenio de Cooperación en Patentes.</a:t>
            </a:r>
          </a:p>
          <a:p>
            <a:r>
              <a:rPr lang="es-MX" dirty="0" smtClean="0"/>
              <a:t>La vigencia de la patente es de 20 años.</a:t>
            </a:r>
          </a:p>
          <a:p>
            <a:r>
              <a:rPr lang="es-MX" dirty="0" smtClean="0"/>
              <a:t>La solicitud tiene un costo de $7,172.92 + IVA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72520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¿</a:t>
            </a:r>
            <a:r>
              <a:rPr lang="es-MX" sz="3600" dirty="0" smtClean="0"/>
              <a:t>QUÉ PASA SI NO SE CUMPLE CON EL REQUISITO DE NOVEDAD?</a:t>
            </a:r>
            <a:endParaRPr lang="es-MX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Se puede optar por otra figuras que también protege el IMPI: MODELO DE UTILIDAD.</a:t>
            </a:r>
          </a:p>
          <a:p>
            <a:r>
              <a:rPr lang="es-MX" dirty="0" smtClean="0"/>
              <a:t>El procedimiento es más breve.</a:t>
            </a:r>
          </a:p>
          <a:p>
            <a:r>
              <a:rPr lang="es-MX" dirty="0" smtClean="0"/>
              <a:t>La vigencia es de 10 años.</a:t>
            </a:r>
          </a:p>
          <a:p>
            <a:r>
              <a:rPr lang="es-MX" dirty="0" smtClean="0"/>
              <a:t>Su trámite tiene un costo de $2,056.71 + IVA.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868728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Personalizado 1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6F9400"/>
      </a:accent2>
      <a:accent3>
        <a:srgbClr val="6F9400"/>
      </a:accent3>
      <a:accent4>
        <a:srgbClr val="909465"/>
      </a:accent4>
      <a:accent5>
        <a:srgbClr val="6F9400"/>
      </a:accent5>
      <a:accent6>
        <a:srgbClr val="FEA022"/>
      </a:accent6>
      <a:hlink>
        <a:srgbClr val="E68200"/>
      </a:hlink>
      <a:folHlink>
        <a:srgbClr val="FFA94A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</TotalTime>
  <Words>349</Words>
  <Application>Microsoft Office PowerPoint</Application>
  <PresentationFormat>Presentación en pantalla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Solsticio</vt:lpstr>
      <vt:lpstr>REGISTRO DE PATENTES</vt:lpstr>
      <vt:lpstr>¿QUÉ ES UNA PATENTE?</vt:lpstr>
      <vt:lpstr>REQUISITOS DE PATENTABILIDAD</vt:lpstr>
      <vt:lpstr>¿QUÉ NO SE PUEDE PATENTAR?</vt:lpstr>
      <vt:lpstr>ANTES DE INICIAR EL TRÁMITE…</vt:lpstr>
      <vt:lpstr>DOCUMENTOS NECESARIOS PARA EL REGISTRO</vt:lpstr>
      <vt:lpstr>Presentación de PowerPoint</vt:lpstr>
      <vt:lpstr>PRODEDIMIENTO </vt:lpstr>
      <vt:lpstr>IMPORTANTE</vt:lpstr>
      <vt:lpstr>¿QUÉ PASA SI NO SE CUMPLE CON EL REQUISITO DE NOVEDAD?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REGISTRO DE PATENTES</dc:title>
  <dc:creator>UABC</dc:creator>
  <cp:lastModifiedBy>UABC</cp:lastModifiedBy>
  <cp:revision>5</cp:revision>
  <dcterms:created xsi:type="dcterms:W3CDTF">2016-05-24T19:46:18Z</dcterms:created>
  <dcterms:modified xsi:type="dcterms:W3CDTF">2016-05-24T23:19:12Z</dcterms:modified>
</cp:coreProperties>
</file>